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0287000" cy="12852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parkasse Head" panose="020B0804050602020204" pitchFamily="34" charset="0"/>
      <p:regular r:id="rId8"/>
      <p:bold r:id="rId9"/>
    </p:embeddedFont>
    <p:embeddedFont>
      <p:font typeface="Sparkasse Medium" panose="020B0604050602020204" pitchFamily="3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7559" autoAdjust="0"/>
  </p:normalViewPr>
  <p:slideViewPr>
    <p:cSldViewPr>
      <p:cViewPr varScale="1">
        <p:scale>
          <a:sx n="47" d="100"/>
          <a:sy n="47" d="100"/>
        </p:scale>
        <p:origin x="32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09C04-FBDA-4747-9105-027B624347F8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9E522-7685-4D5F-9167-7F0A8B7F0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1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ANLEITUNG: </a:t>
            </a:r>
          </a:p>
          <a:p>
            <a:endParaRPr lang="de-DE" dirty="0"/>
          </a:p>
          <a:p>
            <a:r>
              <a:rPr lang="de-DE" b="1" dirty="0"/>
              <a:t>1. Bild einfügen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 der Mitte der Folie sehen Sie ein Symbol im vorgesehenen Platzhalter für das Bild des Projekts.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Klicken Sie auf dieses Symbol. Es öffnet sich ein Dialogfenster, in dem Sie ein Bild von Ihrem Computer auswählen können.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Wählen Sie das gewünschte Bild aus und klicken Sie auf </a:t>
            </a:r>
            <a:r>
              <a:rPr lang="de-DE" b="1" dirty="0"/>
              <a:t>Einfügen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de-DE" dirty="0"/>
          </a:p>
          <a:p>
            <a:r>
              <a:rPr lang="de-DE" b="1" dirty="0"/>
              <a:t>2. Bild anpassen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Das Bild wird nun in den vorgesehenen Platzhalter eingefügt.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Es wird automatisch in den Platzhalterbereich skaliert, sodass Sie keine manuelle Anpassung der Bildgröße vornehmen müssen.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Wenn Sie das Bild anpassen möchten, klicken Sie einmal auf das Bild, um es auszuwählen.</a:t>
            </a:r>
          </a:p>
          <a:p>
            <a:r>
              <a:rPr lang="de-DE" dirty="0"/>
              <a:t>Gehen Sie dann in der oberen PowerPoint-Toolbar auf </a:t>
            </a:r>
            <a:r>
              <a:rPr lang="de-DE" b="1" dirty="0"/>
              <a:t>Zuschneiden</a:t>
            </a:r>
            <a:r>
              <a:rPr lang="de-DE" dirty="0"/>
              <a:t>.</a:t>
            </a:r>
          </a:p>
          <a:p>
            <a:r>
              <a:rPr lang="de-DE" dirty="0"/>
              <a:t>Sie können nun den Bereich des Bildes zuschneiden, um es besser an den Platzhalter anzupassen oder bestimmte Teile des Bildes zu fokussieren.</a:t>
            </a:r>
          </a:p>
          <a:p>
            <a:endParaRPr lang="de-DE" dirty="0"/>
          </a:p>
          <a:p>
            <a:r>
              <a:rPr lang="de-DE" b="1" dirty="0"/>
              <a:t>3. Folie exportieren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Wenn Sie mit der Folie zufrieden sind, können Sie diese als Bilddatei exportieren, um sie in sozialen Medien zu verwenden: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Klicken Sie auf </a:t>
            </a:r>
            <a:r>
              <a:rPr lang="de-DE" b="1" dirty="0"/>
              <a:t>Datei</a:t>
            </a:r>
            <a:r>
              <a:rPr lang="de-DE" dirty="0"/>
              <a:t> &gt; </a:t>
            </a:r>
            <a:r>
              <a:rPr lang="de-DE" b="1" dirty="0"/>
              <a:t>Speichern unter</a:t>
            </a:r>
            <a:r>
              <a:rPr lang="de-D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Wählen Sie den Speicherort aus und stellen Sie den Dateityp auf </a:t>
            </a:r>
            <a:r>
              <a:rPr lang="de-DE" b="1" dirty="0"/>
              <a:t>PNG</a:t>
            </a:r>
            <a:r>
              <a:rPr lang="de-DE" dirty="0"/>
              <a:t> oder </a:t>
            </a:r>
            <a:r>
              <a:rPr lang="de-DE" b="1" dirty="0"/>
              <a:t>JPEG</a:t>
            </a:r>
            <a:r>
              <a:rPr lang="de-D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Klicken Sie auf </a:t>
            </a:r>
            <a:r>
              <a:rPr lang="de-DE" b="1" dirty="0"/>
              <a:t>Speichern</a:t>
            </a:r>
            <a:r>
              <a:rPr lang="de-DE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9E522-7685-4D5F-9167-7F0A8B7F0F2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7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CB998A0-0822-4D20-93ED-6A0AF4F7E2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283825" cy="8255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des Projektes einfügen</a:t>
            </a:r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09DE9368-93AB-4D86-8DBB-D4DC629F2D2E}"/>
              </a:ext>
            </a:extLst>
          </p:cNvPr>
          <p:cNvSpPr/>
          <p:nvPr userDrawn="1"/>
        </p:nvSpPr>
        <p:spPr>
          <a:xfrm>
            <a:off x="5815399" y="635000"/>
            <a:ext cx="4469787" cy="901257"/>
          </a:xfrm>
          <a:prstGeom prst="rect">
            <a:avLst/>
          </a:prstGeom>
          <a:solidFill>
            <a:srgbClr val="EE0000"/>
          </a:solidFill>
          <a:ln cap="sq">
            <a:noFill/>
            <a:prstDash val="solid"/>
            <a:miter/>
          </a:ln>
        </p:spPr>
        <p:txBody>
          <a:bodyPr anchor="ctr"/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Sparkasse Head" panose="020B0804050602020204" pitchFamily="34" charset="0"/>
              </a:rPr>
              <a:t>Jetzt spenden!</a:t>
            </a:r>
          </a:p>
        </p:txBody>
      </p:sp>
    </p:spTree>
    <p:extLst>
      <p:ext uri="{BB962C8B-B14F-4D97-AF65-F5344CB8AC3E}">
        <p14:creationId xmlns:p14="http://schemas.microsoft.com/office/powerpoint/2010/main" val="8856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21FE518E-B580-4FC9-B095-355FD1BCA43B}"/>
              </a:ext>
            </a:extLst>
          </p:cNvPr>
          <p:cNvGrpSpPr/>
          <p:nvPr userDrawn="1"/>
        </p:nvGrpSpPr>
        <p:grpSpPr>
          <a:xfrm>
            <a:off x="0" y="8219986"/>
            <a:ext cx="10287000" cy="4638764"/>
            <a:chOff x="0" y="0"/>
            <a:chExt cx="394902" cy="178075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D9EA186-1E85-4086-A79F-F724721405D3}"/>
                </a:ext>
              </a:extLst>
            </p:cNvPr>
            <p:cNvSpPr/>
            <p:nvPr/>
          </p:nvSpPr>
          <p:spPr>
            <a:xfrm>
              <a:off x="0" y="0"/>
              <a:ext cx="394902" cy="178075"/>
            </a:xfrm>
            <a:custGeom>
              <a:avLst/>
              <a:gdLst/>
              <a:ahLst/>
              <a:cxnLst/>
              <a:rect l="l" t="t" r="r" b="b"/>
              <a:pathLst>
                <a:path w="394902" h="178075">
                  <a:moveTo>
                    <a:pt x="0" y="0"/>
                  </a:moveTo>
                  <a:lnTo>
                    <a:pt x="394902" y="0"/>
                  </a:lnTo>
                  <a:lnTo>
                    <a:pt x="394902" y="178075"/>
                  </a:lnTo>
                  <a:lnTo>
                    <a:pt x="0" y="178075"/>
                  </a:lnTo>
                  <a:close/>
                </a:path>
              </a:pathLst>
            </a:custGeom>
            <a:solidFill>
              <a:srgbClr val="F7F3F3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4CBAFD73-2946-445D-B0F3-411F9E01160A}"/>
                </a:ext>
              </a:extLst>
            </p:cNvPr>
            <p:cNvSpPr txBox="1"/>
            <p:nvPr/>
          </p:nvSpPr>
          <p:spPr>
            <a:xfrm>
              <a:off x="0" y="-47625"/>
              <a:ext cx="394902" cy="225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2BA4F198-147F-4020-84F6-929929E6200E}"/>
              </a:ext>
            </a:extLst>
          </p:cNvPr>
          <p:cNvSpPr/>
          <p:nvPr userDrawn="1"/>
        </p:nvSpPr>
        <p:spPr>
          <a:xfrm>
            <a:off x="0" y="11290416"/>
            <a:ext cx="10287000" cy="1568334"/>
          </a:xfrm>
          <a:custGeom>
            <a:avLst/>
            <a:gdLst/>
            <a:ahLst/>
            <a:cxnLst/>
            <a:rect l="l" t="t" r="r" b="b"/>
            <a:pathLst>
              <a:path w="10287000" h="1568334">
                <a:moveTo>
                  <a:pt x="0" y="0"/>
                </a:moveTo>
                <a:lnTo>
                  <a:pt x="10287000" y="0"/>
                </a:lnTo>
                <a:lnTo>
                  <a:pt x="10287000" y="1568334"/>
                </a:lnTo>
                <a:lnTo>
                  <a:pt x="0" y="15683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t="-1299" r="-2116" b="-229415"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03D86F3-5244-40CA-BD5F-C749C1B7DE18}"/>
              </a:ext>
            </a:extLst>
          </p:cNvPr>
          <p:cNvSpPr/>
          <p:nvPr userDrawn="1"/>
        </p:nvSpPr>
        <p:spPr>
          <a:xfrm>
            <a:off x="213229" y="10932700"/>
            <a:ext cx="2296067" cy="2296067"/>
          </a:xfrm>
          <a:custGeom>
            <a:avLst/>
            <a:gdLst/>
            <a:ahLst/>
            <a:cxnLst/>
            <a:rect l="l" t="t" r="r" b="b"/>
            <a:pathLst>
              <a:path w="2296067" h="2296067">
                <a:moveTo>
                  <a:pt x="0" y="0"/>
                </a:moveTo>
                <a:lnTo>
                  <a:pt x="2296068" y="0"/>
                </a:lnTo>
                <a:lnTo>
                  <a:pt x="2296068" y="2296068"/>
                </a:lnTo>
                <a:lnTo>
                  <a:pt x="0" y="2296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CAEB8E31-7923-4792-8952-8CBD5A9C1754}"/>
              </a:ext>
            </a:extLst>
          </p:cNvPr>
          <p:cNvSpPr/>
          <p:nvPr userDrawn="1"/>
        </p:nvSpPr>
        <p:spPr>
          <a:xfrm>
            <a:off x="2509297" y="11352267"/>
            <a:ext cx="2367754" cy="1506483"/>
          </a:xfrm>
          <a:custGeom>
            <a:avLst/>
            <a:gdLst/>
            <a:ahLst/>
            <a:cxnLst/>
            <a:rect l="l" t="t" r="r" b="b"/>
            <a:pathLst>
              <a:path w="2367754" h="1506483">
                <a:moveTo>
                  <a:pt x="0" y="0"/>
                </a:moveTo>
                <a:lnTo>
                  <a:pt x="2367753" y="0"/>
                </a:lnTo>
                <a:lnTo>
                  <a:pt x="2367753" y="1506483"/>
                </a:lnTo>
                <a:lnTo>
                  <a:pt x="0" y="1506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4444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1715C9E-EF2F-4D90-879C-616E1A140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509E8790-3AA6-418E-ADE3-64328605EC42}"/>
              </a:ext>
            </a:extLst>
          </p:cNvPr>
          <p:cNvSpPr/>
          <p:nvPr/>
        </p:nvSpPr>
        <p:spPr>
          <a:xfrm>
            <a:off x="5817213" y="635000"/>
            <a:ext cx="4469787" cy="901257"/>
          </a:xfrm>
          <a:prstGeom prst="rect">
            <a:avLst/>
          </a:prstGeom>
          <a:solidFill>
            <a:srgbClr val="EE0000"/>
          </a:solidFill>
          <a:ln cap="sq">
            <a:noFill/>
            <a:prstDash val="solid"/>
            <a:miter/>
          </a:ln>
        </p:spPr>
        <p:txBody>
          <a:bodyPr anchor="ctr"/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Sparkasse Head" panose="020B0804050602020204" pitchFamily="34" charset="0"/>
              </a:rPr>
              <a:t>Jetzt spenden!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A5BAD62-887F-4DEA-A4D9-2262693C9B36}"/>
              </a:ext>
            </a:extLst>
          </p:cNvPr>
          <p:cNvSpPr txBox="1"/>
          <p:nvPr/>
        </p:nvSpPr>
        <p:spPr>
          <a:xfrm>
            <a:off x="270544" y="9064607"/>
            <a:ext cx="9745913" cy="162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4"/>
              </a:lnSpc>
            </a:pP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Unterstützen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Sie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unser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Projekt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bei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der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Spendenaktion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“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Meine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Helden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–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Gemeinsam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nachhaltig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!” </a:t>
            </a:r>
          </a:p>
          <a:p>
            <a:pPr algn="ctr">
              <a:lnSpc>
                <a:spcPts val="4334"/>
              </a:lnSpc>
            </a:pP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Ihr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Beitrag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hilft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uns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,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mehr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zu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 </a:t>
            </a:r>
            <a:r>
              <a:rPr lang="en-US" sz="3096" dirty="0" err="1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erreichen</a:t>
            </a:r>
            <a:r>
              <a:rPr lang="en-US" sz="3096" dirty="0">
                <a:solidFill>
                  <a:srgbClr val="574D47"/>
                </a:solidFill>
                <a:latin typeface="Sparkasse Medium"/>
                <a:ea typeface="Sparkasse Medium"/>
                <a:cs typeface="Sparkasse Medium"/>
                <a:sym typeface="Sparkasse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58914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</Words>
  <Application>Microsoft Office PowerPoint</Application>
  <PresentationFormat>Benutzerdefiniert</PresentationFormat>
  <Paragraphs>23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Sparkasse Medium</vt:lpstr>
      <vt:lpstr>Arial</vt:lpstr>
      <vt:lpstr>Calibri</vt:lpstr>
      <vt:lpstr>Sparkasse Head</vt:lpstr>
      <vt:lpstr>Benutzerdefiniertes 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sind dabei!</dc:title>
  <dc:creator>Hassel, Teresa</dc:creator>
  <cp:lastModifiedBy>Hassel Teresa</cp:lastModifiedBy>
  <cp:revision>7</cp:revision>
  <dcterms:created xsi:type="dcterms:W3CDTF">2006-08-16T00:00:00Z</dcterms:created>
  <dcterms:modified xsi:type="dcterms:W3CDTF">2025-10-07T12:07:31Z</dcterms:modified>
  <dc:identifier>DAG0hiiKjuo</dc:identifier>
</cp:coreProperties>
</file>